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05DDF-4ACB-4BDE-8444-C2C612894045}" type="datetimeFigureOut">
              <a:rPr lang="cs-CZ" smtClean="0"/>
              <a:t>17.6.2018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4FCC-9BBD-447E-B45F-B6F4761BFEF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05DDF-4ACB-4BDE-8444-C2C612894045}" type="datetimeFigureOut">
              <a:rPr lang="cs-CZ" smtClean="0"/>
              <a:t>17.6.2018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4FCC-9BBD-447E-B45F-B6F4761BFE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05DDF-4ACB-4BDE-8444-C2C612894045}" type="datetimeFigureOut">
              <a:rPr lang="cs-CZ" smtClean="0"/>
              <a:t>17.6.2018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4FCC-9BBD-447E-B45F-B6F4761BFE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05DDF-4ACB-4BDE-8444-C2C612894045}" type="datetimeFigureOut">
              <a:rPr lang="cs-CZ" smtClean="0"/>
              <a:t>17.6.2018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4FCC-9BBD-447E-B45F-B6F4761BFE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05DDF-4ACB-4BDE-8444-C2C612894045}" type="datetimeFigureOut">
              <a:rPr lang="cs-CZ" smtClean="0"/>
              <a:t>17.6.2018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4FCC-9BBD-447E-B45F-B6F4761BFEF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05DDF-4ACB-4BDE-8444-C2C612894045}" type="datetimeFigureOut">
              <a:rPr lang="cs-CZ" smtClean="0"/>
              <a:t>17.6.2018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4FCC-9BBD-447E-B45F-B6F4761BFE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05DDF-4ACB-4BDE-8444-C2C612894045}" type="datetimeFigureOut">
              <a:rPr lang="cs-CZ" smtClean="0"/>
              <a:t>17.6.2018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4FCC-9BBD-447E-B45F-B6F4761BFE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05DDF-4ACB-4BDE-8444-C2C612894045}" type="datetimeFigureOut">
              <a:rPr lang="cs-CZ" smtClean="0"/>
              <a:t>17.6.2018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4FCC-9BBD-447E-B45F-B6F4761BFE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05DDF-4ACB-4BDE-8444-C2C612894045}" type="datetimeFigureOut">
              <a:rPr lang="cs-CZ" smtClean="0"/>
              <a:t>17.6.2018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4FCC-9BBD-447E-B45F-B6F4761BFE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05DDF-4ACB-4BDE-8444-C2C612894045}" type="datetimeFigureOut">
              <a:rPr lang="cs-CZ" smtClean="0"/>
              <a:t>17.6.2018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4FCC-9BBD-447E-B45F-B6F4761BFE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05DDF-4ACB-4BDE-8444-C2C612894045}" type="datetimeFigureOut">
              <a:rPr lang="cs-CZ" smtClean="0"/>
              <a:t>17.6.2018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E14FCC-9BBD-447E-B45F-B6F4761BFEF6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B05DDF-4ACB-4BDE-8444-C2C612894045}" type="datetimeFigureOut">
              <a:rPr lang="cs-CZ" smtClean="0"/>
              <a:t>17.6.2018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E14FCC-9BBD-447E-B45F-B6F4761BFEF6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049288"/>
          </a:xfrm>
        </p:spPr>
        <p:txBody>
          <a:bodyPr>
            <a:normAutofit/>
          </a:bodyPr>
          <a:lstStyle/>
          <a:p>
            <a:r>
              <a:rPr lang="cs-CZ" sz="4300" dirty="0" smtClean="0"/>
              <a:t>Za kamarády na východ Slovenska</a:t>
            </a:r>
            <a:endParaRPr lang="cs-CZ" sz="4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2708920"/>
            <a:ext cx="7854696" cy="17526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2018  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88792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Za kamarády na východ Slovenska – hurá domů</a:t>
            </a:r>
            <a:endParaRPr lang="cs-CZ" sz="2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57337"/>
            <a:ext cx="4664517" cy="2623791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04864"/>
            <a:ext cx="3078341" cy="4104456"/>
          </a:xfrm>
        </p:spPr>
      </p:pic>
      <p:sp>
        <p:nvSpPr>
          <p:cNvPr id="6" name="TextovéPole 5"/>
          <p:cNvSpPr txBox="1"/>
          <p:nvPr/>
        </p:nvSpPr>
        <p:spPr>
          <a:xfrm>
            <a:off x="755576" y="485986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Čeká nás dlouhá cesta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508104" y="17008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dirty="0" smtClean="0"/>
              <a:t>Ještě něco místních dobrot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859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Těšíme se na Vás kamarádi.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cs-CZ" sz="4000" dirty="0" smtClean="0"/>
              <a:t>Bylo to krásné!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89865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Za kamarády na východ Slovenska – setkání v </a:t>
            </a:r>
            <a:r>
              <a:rPr lang="cs-CZ" sz="2800" dirty="0" err="1" smtClean="0"/>
              <a:t>Krčave</a:t>
            </a:r>
            <a:endParaRPr lang="cs-CZ" sz="2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2" y="2165400"/>
            <a:ext cx="4166614" cy="2343720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24" y="1700808"/>
            <a:ext cx="3325416" cy="4433888"/>
          </a:xfrm>
        </p:spPr>
      </p:pic>
      <p:sp>
        <p:nvSpPr>
          <p:cNvPr id="6" name="TextovéPole 5"/>
          <p:cNvSpPr txBox="1"/>
          <p:nvPr/>
        </p:nvSpPr>
        <p:spPr>
          <a:xfrm>
            <a:off x="2699792" y="45091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Tři, dva, jedna…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203848" y="57332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Soutěžit nás baví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15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Za kamarády na východ Slovenska – u hrnčířského kruhu</a:t>
            </a:r>
            <a:endParaRPr lang="cs-CZ" sz="2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2" y="1340768"/>
            <a:ext cx="4166613" cy="2343720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51386"/>
            <a:ext cx="3814696" cy="2145766"/>
          </a:xfrm>
        </p:spPr>
      </p:pic>
      <p:sp>
        <p:nvSpPr>
          <p:cNvPr id="6" name="TextovéPole 5"/>
          <p:cNvSpPr txBox="1"/>
          <p:nvPr/>
        </p:nvSpPr>
        <p:spPr>
          <a:xfrm>
            <a:off x="2915816" y="37170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To je ale snadné!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796136" y="47878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Stačí se trochu soustředit…..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30379"/>
            <a:ext cx="4104456" cy="230875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860032" y="6165304"/>
            <a:ext cx="2232248" cy="373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  <a:r>
              <a:rPr lang="cs-CZ" dirty="0" smtClean="0"/>
              <a:t> je to!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79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Za kamarády na východ Slovenska – Zemplínska </a:t>
            </a:r>
            <a:r>
              <a:rPr lang="cs-CZ" sz="2800" dirty="0" err="1" smtClean="0"/>
              <a:t>Šírava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82" y="1412776"/>
            <a:ext cx="3456384" cy="4608512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3814695" cy="2145766"/>
          </a:xfrm>
        </p:spPr>
      </p:pic>
      <p:sp>
        <p:nvSpPr>
          <p:cNvPr id="6" name="TextovéPole 5"/>
          <p:cNvSpPr txBox="1"/>
          <p:nvPr/>
        </p:nvSpPr>
        <p:spPr>
          <a:xfrm>
            <a:off x="1619672" y="60212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Nastupovat, vyplouváme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156176" y="35730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Opravdu je to </a:t>
            </a:r>
            <a:r>
              <a:rPr lang="cs-CZ" dirty="0" err="1" smtClean="0"/>
              <a:t>šííííírava</a:t>
            </a:r>
            <a:r>
              <a:rPr lang="cs-CZ" dirty="0"/>
              <a:t>!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31077"/>
            <a:ext cx="3744416" cy="210623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372200" y="62373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Odpočinek na břehu</a:t>
            </a:r>
          </a:p>
        </p:txBody>
      </p:sp>
    </p:spTree>
    <p:extLst>
      <p:ext uri="{BB962C8B-B14F-4D97-AF65-F5344CB8AC3E}">
        <p14:creationId xmlns:p14="http://schemas.microsoft.com/office/powerpoint/2010/main" val="35738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Za kamarády na východ Slovenska – na koních</a:t>
            </a:r>
            <a:endParaRPr lang="cs-CZ" sz="2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88" y="1988840"/>
            <a:ext cx="4480497" cy="2520280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040" y="1700808"/>
            <a:ext cx="3325416" cy="4433888"/>
          </a:xfrm>
        </p:spPr>
      </p:pic>
      <p:sp>
        <p:nvSpPr>
          <p:cNvPr id="6" name="TextovéPole 5"/>
          <p:cNvSpPr txBox="1"/>
          <p:nvPr/>
        </p:nvSpPr>
        <p:spPr>
          <a:xfrm>
            <a:off x="899592" y="472514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Pohled z koňského hřbetu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331640" y="507589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cs-CZ" dirty="0" smtClean="0"/>
              <a:t>okáže změnit pohled na celý svět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9334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864" y="404664"/>
            <a:ext cx="8229600" cy="64807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Za kamarády na východ Slovenska – okolo Mořského oka</a:t>
            </a:r>
            <a:endParaRPr lang="cs-CZ" sz="2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0" y="1268760"/>
            <a:ext cx="4096454" cy="2304255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040" y="1556792"/>
            <a:ext cx="3325416" cy="4433888"/>
          </a:xfrm>
        </p:spPr>
      </p:pic>
      <p:sp>
        <p:nvSpPr>
          <p:cNvPr id="6" name="TextovéPole 5"/>
          <p:cNvSpPr txBox="1"/>
          <p:nvPr/>
        </p:nvSpPr>
        <p:spPr>
          <a:xfrm>
            <a:off x="2987824" y="35730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Návštěva u grófky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259632" y="386104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</a:t>
            </a:r>
            <a:r>
              <a:rPr lang="cs-CZ" dirty="0" smtClean="0"/>
              <a:t> lov ryb byly opravdovým zážitkem.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437112"/>
            <a:ext cx="2843808" cy="159964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39552" y="603675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 co teprve pohladit si krotkou ještěrku?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089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Za kamarády na východ Slovenska – jak se dělá víno</a:t>
            </a:r>
            <a:endParaRPr lang="cs-CZ" sz="2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9" y="1412776"/>
            <a:ext cx="3625371" cy="4833828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15" y="2982478"/>
            <a:ext cx="4250201" cy="2390738"/>
          </a:xfrm>
        </p:spPr>
      </p:pic>
      <p:sp>
        <p:nvSpPr>
          <p:cNvPr id="6" name="TextovéPole 5"/>
          <p:cNvSpPr txBox="1"/>
          <p:nvPr/>
        </p:nvSpPr>
        <p:spPr>
          <a:xfrm>
            <a:off x="4572000" y="183553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Přivítání v </a:t>
            </a:r>
            <a:r>
              <a:rPr lang="cs-CZ" dirty="0" err="1" smtClean="0"/>
              <a:t>Orechové</a:t>
            </a:r>
            <a:r>
              <a:rPr lang="cs-CZ" dirty="0" smtClean="0"/>
              <a:t>,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788024" y="22675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dirty="0" smtClean="0"/>
              <a:t>a pak vzhůru do vinohradu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760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Za kamarády na východ Slovenska – lázeňské prameny</a:t>
            </a:r>
            <a:endParaRPr lang="cs-CZ" sz="2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4536504" cy="2551783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56" y="4134606"/>
            <a:ext cx="4250200" cy="2390738"/>
          </a:xfrm>
        </p:spPr>
      </p:pic>
      <p:sp>
        <p:nvSpPr>
          <p:cNvPr id="6" name="TextovéPole 5"/>
          <p:cNvSpPr txBox="1"/>
          <p:nvPr/>
        </p:nvSpPr>
        <p:spPr>
          <a:xfrm>
            <a:off x="755576" y="429483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Minerální prameny  mají výjimečné léčebné účinky.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508104" y="34290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A</a:t>
            </a:r>
            <a:r>
              <a:rPr lang="cs-CZ" dirty="0" smtClean="0"/>
              <a:t> co chuť?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57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864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Za kamarády na východ Slovenska – u akademického malíře</a:t>
            </a:r>
            <a:endParaRPr lang="cs-CZ" sz="2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02" y="1439780"/>
            <a:ext cx="3664406" cy="2061228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2526705"/>
            <a:ext cx="3613637" cy="2710228"/>
          </a:xfrm>
        </p:spPr>
      </p:pic>
      <p:sp>
        <p:nvSpPr>
          <p:cNvPr id="6" name="TextovéPole 5"/>
          <p:cNvSpPr txBox="1"/>
          <p:nvPr/>
        </p:nvSpPr>
        <p:spPr>
          <a:xfrm>
            <a:off x="5004048" y="15567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Návštěva v ateliéru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71600" y="357301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 zahájení výstavy, to není každý den.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77072"/>
            <a:ext cx="3960440" cy="222774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076056" y="587727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Nám se to líbí!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625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</TotalTime>
  <Words>204</Words>
  <Application>Microsoft Office PowerPoint</Application>
  <PresentationFormat>Předvádění na obrazovce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Tok</vt:lpstr>
      <vt:lpstr>Za kamarády na východ Slovenska</vt:lpstr>
      <vt:lpstr>Za kamarády na východ Slovenska – setkání v Krčave</vt:lpstr>
      <vt:lpstr>Za kamarády na východ Slovenska – u hrnčířského kruhu</vt:lpstr>
      <vt:lpstr>Za kamarády na východ Slovenska – Zemplínska Šírava </vt:lpstr>
      <vt:lpstr>Za kamarády na východ Slovenska – na koních</vt:lpstr>
      <vt:lpstr>Za kamarády na východ Slovenska – okolo Mořského oka</vt:lpstr>
      <vt:lpstr>Za kamarády na východ Slovenska – jak se dělá víno</vt:lpstr>
      <vt:lpstr>Za kamarády na východ Slovenska – lázeňské prameny</vt:lpstr>
      <vt:lpstr>Za kamarády na východ Slovenska – u akademického malíře</vt:lpstr>
      <vt:lpstr>Za kamarády na východ Slovenska – hurá domů</vt:lpstr>
      <vt:lpstr>Těšíme se na Vás kamarádi.</vt:lpstr>
    </vt:vector>
  </TitlesOfParts>
  <Company>SŽDC s.o.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 kamarády na východ Slovenska</dc:title>
  <dc:creator>Lorenc Čestmír</dc:creator>
  <cp:lastModifiedBy>Lorenc Čestmír</cp:lastModifiedBy>
  <cp:revision>9</cp:revision>
  <dcterms:created xsi:type="dcterms:W3CDTF">2018-06-17T16:06:12Z</dcterms:created>
  <dcterms:modified xsi:type="dcterms:W3CDTF">2018-06-17T17:35:44Z</dcterms:modified>
</cp:coreProperties>
</file>